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15-10-2021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15102021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8" y="659274"/>
            <a:ext cx="5283813" cy="60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472124"/>
            <a:ext cx="5199882" cy="611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8785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729</cp:revision>
  <dcterms:created xsi:type="dcterms:W3CDTF">2019-04-05T05:52:12Z</dcterms:created>
  <dcterms:modified xsi:type="dcterms:W3CDTF">2021-10-15T09:02:35Z</dcterms:modified>
</cp:coreProperties>
</file>