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11/16/2021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16-11-2021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16-11-2021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16-11-2021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16-11-2021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1511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Day1(16112021) and Day2(17112021)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75" cy="45076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2"/>
            <a:ext cx="3920250" cy="450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22382"/>
            <a:ext cx="5491251" cy="625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9820"/>
            <a:ext cx="5478831" cy="624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40"/>
            <a:ext cx="5478831" cy="624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6" y="545071"/>
            <a:ext cx="5242411" cy="29601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297" cy="29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3363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370</cp:revision>
  <dcterms:created xsi:type="dcterms:W3CDTF">2019-04-05T05:52:12Z</dcterms:created>
  <dcterms:modified xsi:type="dcterms:W3CDTF">2021-11-16T03:17:29Z</dcterms:modified>
</cp:coreProperties>
</file>