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64" y="-10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16-02-2021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16022021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9613"/>
            <a:ext cx="5305462" cy="609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4"/>
            <a:ext cx="5181551" cy="6134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840" y="464002"/>
            <a:ext cx="5235338" cy="619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7645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556</cp:revision>
  <dcterms:created xsi:type="dcterms:W3CDTF">2019-04-05T05:52:12Z</dcterms:created>
  <dcterms:modified xsi:type="dcterms:W3CDTF">2021-02-16T07:13:12Z</dcterms:modified>
</cp:coreProperties>
</file>