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Day1(17042021) and Day2(18042021)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7" cy="45076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18" cy="450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4" cy="616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899" cy="624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899" cy="624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6" y="533400"/>
            <a:ext cx="5242529" cy="2960176"/>
          </a:xfrm>
          <a:prstGeom prst="rect">
            <a:avLst/>
          </a:prstGeom>
        </p:spPr>
      </p:pic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888" y="3613661"/>
            <a:ext cx="2900363" cy="297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2888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229</cp:revision>
  <dcterms:created xsi:type="dcterms:W3CDTF">2019-04-05T05:52:12Z</dcterms:created>
  <dcterms:modified xsi:type="dcterms:W3CDTF">2021-04-17T03:17:29Z</dcterms:modified>
</cp:coreProperties>
</file>