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Day1(17052021) and Day2(18052021)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4" cy="4507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7" cy="450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7" cy="625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8" cy="624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8" cy="624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4" y="533400"/>
            <a:ext cx="5242510" cy="2960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2" cy="29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2939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252</cp:revision>
  <dcterms:created xsi:type="dcterms:W3CDTF">2019-04-05T05:52:12Z</dcterms:created>
  <dcterms:modified xsi:type="dcterms:W3CDTF">2021-05-17T03:27:40Z</dcterms:modified>
</cp:coreProperties>
</file>