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16092021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0088" y="659272"/>
            <a:ext cx="5283824" cy="60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39" y="514325"/>
            <a:ext cx="5199893" cy="61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708</cp:revision>
  <dcterms:created xsi:type="dcterms:W3CDTF">2019-04-05T05:52:12Z</dcterms:created>
  <dcterms:modified xsi:type="dcterms:W3CDTF">2021-09-16T07:36:07Z</dcterms:modified>
</cp:coreProperties>
</file>