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1609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Day1(17092021) and Day2(18092021)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4" cy="45076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902489"/>
            <a:ext cx="3920268" cy="45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395872"/>
            <a:ext cx="5491268" cy="62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7"/>
            <a:ext cx="5478849" cy="62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49" cy="62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2" y="545071"/>
            <a:ext cx="5242443" cy="29601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5" cy="297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334</cp:revision>
  <dcterms:created xsi:type="dcterms:W3CDTF">2019-04-05T05:52:12Z</dcterms:created>
  <dcterms:modified xsi:type="dcterms:W3CDTF">2021-09-17T01:54:26Z</dcterms:modified>
</cp:coreProperties>
</file>