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17-Dec-21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Day1(17122021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Day2(18122021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2" cy="45076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38" cy="450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39" cy="625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5" y="545071"/>
            <a:ext cx="5242391" cy="2960097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7" cy="289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3686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400</cp:revision>
  <dcterms:created xsi:type="dcterms:W3CDTF">2019-04-05T05:52:12Z</dcterms:created>
  <dcterms:modified xsi:type="dcterms:W3CDTF">2021-12-17T04:13:17Z</dcterms:modified>
</cp:coreProperties>
</file>