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17-Mar-21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4"/>
            <a:ext cx="5283891" cy="604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7"/>
            <a:ext cx="5146537" cy="605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5"/>
            <a:ext cx="5199960" cy="611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563</cp:revision>
  <dcterms:created xsi:type="dcterms:W3CDTF">2019-04-05T05:52:12Z</dcterms:created>
  <dcterms:modified xsi:type="dcterms:W3CDTF">2021-03-17T07:28:43Z</dcterms:modified>
</cp:coreProperties>
</file>