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6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17-Apr-21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17-04-2021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17-04-2021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17-04-2021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17-04-2021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17042021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34345"/>
            <a:ext cx="5283879" cy="604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19"/>
            <a:ext cx="5146525" cy="605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46"/>
            <a:ext cx="5199948" cy="611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8235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587</cp:revision>
  <dcterms:created xsi:type="dcterms:W3CDTF">2019-04-05T05:52:12Z</dcterms:created>
  <dcterms:modified xsi:type="dcterms:W3CDTF">2021-04-17T06:51:15Z</dcterms:modified>
</cp:coreProperties>
</file>