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1706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Day1(18062021) and Day2(19062021)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9" cy="45076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3" cy="450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93" cy="625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4" cy="624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4" cy="624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3" y="533400"/>
            <a:ext cx="5242487" cy="29601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9" cy="29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282</cp:revision>
  <dcterms:created xsi:type="dcterms:W3CDTF">2019-04-05T05:52:12Z</dcterms:created>
  <dcterms:modified xsi:type="dcterms:W3CDTF">2021-06-18T02:37:08Z</dcterms:modified>
</cp:coreProperties>
</file>