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17072021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1"/>
            <a:ext cx="5283839" cy="60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4"/>
            <a:ext cx="5199908" cy="6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8720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675</cp:revision>
  <dcterms:created xsi:type="dcterms:W3CDTF">2019-04-05T05:52:12Z</dcterms:created>
  <dcterms:modified xsi:type="dcterms:W3CDTF">2021-07-17T06:50:11Z</dcterms:modified>
</cp:coreProperties>
</file>