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18-07-2021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18-07-2021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18-07-2021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18-07-2021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1707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Day1(18072021) and Day2(19072021)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08" cy="45076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7"/>
            <a:ext cx="3920281" cy="450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5"/>
            <a:ext cx="5491281" cy="625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10"/>
            <a:ext cx="5478862" cy="624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10"/>
            <a:ext cx="5478862" cy="624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22" y="533400"/>
            <a:ext cx="5242466" cy="29601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2"/>
            <a:ext cx="2900328" cy="2974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3113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306</cp:revision>
  <dcterms:created xsi:type="dcterms:W3CDTF">2019-04-05T05:52:12Z</dcterms:created>
  <dcterms:modified xsi:type="dcterms:W3CDTF">2021-07-18T02:27:04Z</dcterms:modified>
</cp:coreProperties>
</file>