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Day1(18082021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Day2(19082021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900" cy="45076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9"/>
            <a:ext cx="3920275" cy="450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5" cy="625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6" cy="624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6" cy="624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7" y="533400"/>
            <a:ext cx="5242455" cy="2960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1" cy="29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3179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321</cp:revision>
  <dcterms:created xsi:type="dcterms:W3CDTF">2019-04-05T05:52:12Z</dcterms:created>
  <dcterms:modified xsi:type="dcterms:W3CDTF">2021-08-18T03:39:27Z</dcterms:modified>
</cp:coreProperties>
</file>