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1711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Day1(18112021) and Day2(19112021)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5" cy="4507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0" cy="4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1" cy="625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31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31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6" y="545071"/>
            <a:ext cx="5242411" cy="2960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7" cy="29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370</cp:revision>
  <dcterms:created xsi:type="dcterms:W3CDTF">2019-04-05T05:52:12Z</dcterms:created>
  <dcterms:modified xsi:type="dcterms:W3CDTF">2021-11-18T03:03:33Z</dcterms:modified>
</cp:coreProperties>
</file>