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18-Dec-21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Day1(18122021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Day2(19122021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2" cy="45076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8" cy="4504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38" cy="62566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5" y="545071"/>
            <a:ext cx="5242390" cy="2960097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6" cy="2896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3688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401</cp:revision>
  <dcterms:created xsi:type="dcterms:W3CDTF">2019-04-05T05:52:12Z</dcterms:created>
  <dcterms:modified xsi:type="dcterms:W3CDTF">2021-12-18T04:13:58Z</dcterms:modified>
</cp:coreProperties>
</file>