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18-Mar-21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90" cy="60464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7"/>
            <a:ext cx="5146536" cy="60523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9" cy="61151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564</cp:revision>
  <dcterms:created xsi:type="dcterms:W3CDTF">2019-04-05T05:52:12Z</dcterms:created>
  <dcterms:modified xsi:type="dcterms:W3CDTF">2021-03-18T06:43:38Z</dcterms:modified>
</cp:coreProperties>
</file>