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Day1(19032021) and Day2(20032021)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0" cy="45077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0" cy="450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7" cy="616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2" cy="624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2" cy="624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6" y="533400"/>
            <a:ext cx="5242552" cy="29601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5" cy="304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2825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203</cp:revision>
  <dcterms:created xsi:type="dcterms:W3CDTF">2019-04-05T05:52:12Z</dcterms:created>
  <dcterms:modified xsi:type="dcterms:W3CDTF">2021-03-19T03:22:36Z</dcterms:modified>
</cp:coreProperties>
</file>