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18-Apr-21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18042021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6"/>
            <a:ext cx="5283879" cy="60463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19"/>
            <a:ext cx="5146525" cy="6052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7"/>
            <a:ext cx="5199948" cy="6115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8235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588</cp:revision>
  <dcterms:created xsi:type="dcterms:W3CDTF">2019-04-05T05:52:12Z</dcterms:created>
  <dcterms:modified xsi:type="dcterms:W3CDTF">2021-04-18T07:05:21Z</dcterms:modified>
</cp:coreProperties>
</file>