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8"/>
            <a:ext cx="5283864" cy="6046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2"/>
            <a:ext cx="5146510" cy="6052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3" cy="6115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621</cp:revision>
  <dcterms:created xsi:type="dcterms:W3CDTF">2019-04-05T05:52:12Z</dcterms:created>
  <dcterms:modified xsi:type="dcterms:W3CDTF">2021-05-18T06:55:56Z</dcterms:modified>
</cp:coreProperties>
</file>