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5226" autoAdjust="0"/>
  </p:normalViewPr>
  <p:slideViewPr>
    <p:cSldViewPr>
      <p:cViewPr varScale="1">
        <p:scale>
          <a:sx n="86" d="100"/>
          <a:sy n="86" d="100"/>
        </p:scale>
        <p:origin x="146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19-05-2021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19-05-2021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18052021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Day1(19052021) and Day2(20052021)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9" y="902478"/>
            <a:ext cx="4811933" cy="45076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4"/>
            <a:ext cx="3920306" cy="450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2"/>
            <a:ext cx="5491306" cy="625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7"/>
            <a:ext cx="5478887" cy="624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7"/>
            <a:ext cx="5478887" cy="624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15" y="533400"/>
            <a:ext cx="5242508" cy="29601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9888" y="3613661"/>
            <a:ext cx="2900351" cy="2974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2945</TotalTime>
  <Words>158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254</cp:revision>
  <dcterms:created xsi:type="dcterms:W3CDTF">2019-04-05T05:52:12Z</dcterms:created>
  <dcterms:modified xsi:type="dcterms:W3CDTF">2021-05-19T04:06:06Z</dcterms:modified>
</cp:coreProperties>
</file>