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63" r:id="rId2"/>
    <p:sldId id="256" r:id="rId3"/>
    <p:sldId id="257" r:id="rId4"/>
    <p:sldId id="264" r:id="rId5"/>
    <p:sldId id="265" r:id="rId6"/>
    <p:sldId id="269" r:id="rId7"/>
    <p:sldId id="270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5226" autoAdjust="0"/>
  </p:normalViewPr>
  <p:slideViewPr>
    <p:cSldViewPr>
      <p:cViewPr varScale="1">
        <p:scale>
          <a:sx n="86" d="100"/>
          <a:sy n="86" d="100"/>
        </p:scale>
        <p:origin x="1291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6/19/2021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483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19-06-2021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194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(IC): 1806</a:t>
            </a:r>
            <a:r>
              <a:rPr lang="en-IN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2021 1200UTC (GFS T1534)</a:t>
            </a:r>
          </a:p>
          <a:p>
            <a:pPr algn="ctr"/>
            <a:endParaRPr lang="en-IN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>
                <a:solidFill>
                  <a:srgbClr val="FF00FF"/>
                </a:solidFill>
                <a:latin typeface="Viner Hand ITC" pitchFamily="66" charset="0"/>
                <a:cs typeface="Arial" pitchFamily="34" charset="0"/>
              </a:rPr>
              <a:t>WRF (With DLP-scheme)- 3 km resolution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4572000"/>
            <a:ext cx="83529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1400" b="1" i="1" dirty="0">
                <a:latin typeface="Arial" pitchFamily="34" charset="0"/>
                <a:cs typeface="Arial" pitchFamily="34" charset="0"/>
              </a:rPr>
              <a:t>Note: Includes Only Day1(19062021) and Day2(20062021) 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</a:t>
              </a:r>
              <a:r>
                <a:rPr lang="en-IN" sz="1600" b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Mohan, K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Gayatri Vani, Anupam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err="1">
                <a:latin typeface="Arial" pitchFamily="34" charset="0"/>
                <a:cs typeface="Arial" pitchFamily="34" charset="0"/>
              </a:rPr>
              <a:t>hr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 Accumulated Total Lightning </a:t>
            </a:r>
            <a:r>
              <a:rPr lang="en-IN" b="1">
                <a:latin typeface="Arial" pitchFamily="34" charset="0"/>
                <a:cs typeface="Arial" pitchFamily="34" charset="0"/>
              </a:rPr>
              <a:t>Flash Counts</a:t>
            </a:r>
            <a:endParaRPr lang="en-IN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87868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9E3D0A3-D656-41D5-BF5B-65C9B36ADC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23550" y="902478"/>
            <a:ext cx="4811919" cy="4507671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F580783-DA9F-41AF-B477-8EB8C19B6D3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4457" y="902486"/>
            <a:ext cx="3920292" cy="450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0B12A4A-0822-4DDB-9104-85FDD6517F4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4891" y="460984"/>
            <a:ext cx="5491292" cy="6256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160B2DCA-04C7-48A7-A0B2-23218E5FB9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09800" y="457209"/>
            <a:ext cx="5478873" cy="62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574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31F0BDF-72E0-4579-AFD2-391F3E489E8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217309" y="457209"/>
            <a:ext cx="5478873" cy="6242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8433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" y="43983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A273FE6-B312-425C-ACDF-4759D54234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4350" y="2781300"/>
            <a:ext cx="495300" cy="12954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7901E26-FC16-4040-8CAF-0245B82BB63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20314" y="533400"/>
            <a:ext cx="5242485" cy="2960151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523597CA-E221-4212-82A5-BF3390333D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271860" y="3613661"/>
            <a:ext cx="2900339" cy="2974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5672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3041</TotalTime>
  <Words>159</Words>
  <Application>Microsoft Office PowerPoint</Application>
  <PresentationFormat>On-screen Show (4:3)</PresentationFormat>
  <Paragraphs>20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Book Antiqua</vt:lpstr>
      <vt:lpstr>Bookman Old Style</vt:lpstr>
      <vt:lpstr>Calibri</vt:lpstr>
      <vt:lpstr>Viner Hand ITC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Gayatri Kanchibhotla</cp:lastModifiedBy>
  <cp:revision>283</cp:revision>
  <dcterms:created xsi:type="dcterms:W3CDTF">2019-04-05T05:52:12Z</dcterms:created>
  <dcterms:modified xsi:type="dcterms:W3CDTF">2021-06-19T02:54:28Z</dcterms:modified>
</cp:coreProperties>
</file>