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18072021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1"/>
            <a:ext cx="5283838" cy="60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4"/>
            <a:ext cx="5199907" cy="6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8721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676</cp:revision>
  <dcterms:created xsi:type="dcterms:W3CDTF">2019-04-05T05:52:12Z</dcterms:created>
  <dcterms:modified xsi:type="dcterms:W3CDTF">2021-07-18T12:12:53Z</dcterms:modified>
</cp:coreProperties>
</file>