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1807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Day1(19072021) and Day2(20072021)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07" cy="45076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8"/>
            <a:ext cx="3920281" cy="450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1" cy="625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2" cy="624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2" cy="624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2" y="533400"/>
            <a:ext cx="5242466" cy="29601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27" cy="297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3119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307</cp:revision>
  <dcterms:created xsi:type="dcterms:W3CDTF">2019-04-05T05:52:12Z</dcterms:created>
  <dcterms:modified xsi:type="dcterms:W3CDTF">2021-07-19T03:08:52Z</dcterms:modified>
</cp:coreProperties>
</file>