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1810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Day1(19102021) and Day2(20102021)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9" cy="45076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5" cy="450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5" cy="62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6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6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0" cy="29601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1" cy="297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3328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361</cp:revision>
  <dcterms:created xsi:type="dcterms:W3CDTF">2019-04-05T05:52:12Z</dcterms:created>
  <dcterms:modified xsi:type="dcterms:W3CDTF">2021-10-19T03:29:44Z</dcterms:modified>
</cp:coreProperties>
</file>