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18-Dec-21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18-12-2021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18122021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8"/>
            <a:ext cx="5283858" cy="60463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4" cy="60522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0"/>
            <a:ext cx="5199927" cy="61151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8834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638</cp:revision>
  <dcterms:created xsi:type="dcterms:W3CDTF">2019-04-05T05:52:12Z</dcterms:created>
  <dcterms:modified xsi:type="dcterms:W3CDTF">2021-12-18T07:02:41Z</dcterms:modified>
</cp:coreProperties>
</file>