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19-Jan-21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19012021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11"/>
            <a:ext cx="5305472" cy="60958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2"/>
            <a:ext cx="5181561" cy="61349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9840" y="464000"/>
            <a:ext cx="5235348" cy="61986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7356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533</cp:revision>
  <dcterms:created xsi:type="dcterms:W3CDTF">2019-04-05T05:52:12Z</dcterms:created>
  <dcterms:modified xsi:type="dcterms:W3CDTF">2021-01-19T07:03:45Z</dcterms:modified>
</cp:coreProperties>
</file>