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3/20/2021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20-03-2021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20-03-2021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20-03-2021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20-03-2021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20-03-2021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20-03-2021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20-03-2021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20-03-2021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20-03-2021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20-03-2021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20-03-2021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20-03-2021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19032021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Day1(20032021) and Day2(21032021)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47" y="902478"/>
            <a:ext cx="4811959" cy="450770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80"/>
            <a:ext cx="3920330" cy="4504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79"/>
            <a:ext cx="5410316" cy="6164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1070" y="457203"/>
            <a:ext cx="5478911" cy="6242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2492" y="457203"/>
            <a:ext cx="5478911" cy="6242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8796" y="533400"/>
            <a:ext cx="5242551" cy="296018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161C965-0AD7-45E2-88E6-C74CC4D8EF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48000" y="3581264"/>
            <a:ext cx="2971775" cy="3048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2826</TotalTime>
  <Words>157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204</cp:revision>
  <dcterms:created xsi:type="dcterms:W3CDTF">2019-04-05T05:52:12Z</dcterms:created>
  <dcterms:modified xsi:type="dcterms:W3CDTF">2021-03-20T03:09:38Z</dcterms:modified>
</cp:coreProperties>
</file>