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Day1(20042021) and Day2(21042021)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5" cy="45076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7" cy="450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3" cy="616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8" cy="62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8" cy="62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6" y="533400"/>
            <a:ext cx="5242528" cy="29601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2" cy="297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232</cp:revision>
  <dcterms:created xsi:type="dcterms:W3CDTF">2019-04-05T05:52:12Z</dcterms:created>
  <dcterms:modified xsi:type="dcterms:W3CDTF">2021-04-20T02:59:38Z</dcterms:modified>
</cp:coreProperties>
</file>