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1906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Day1(20062021) and Day2(21062021)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8" cy="450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6"/>
            <a:ext cx="3920292" cy="450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4"/>
            <a:ext cx="5491292" cy="625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9"/>
            <a:ext cx="5478873" cy="624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9"/>
            <a:ext cx="5478873" cy="624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14" y="533400"/>
            <a:ext cx="5242485" cy="29601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1"/>
            <a:ext cx="2900338" cy="297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3042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284</cp:revision>
  <dcterms:created xsi:type="dcterms:W3CDTF">2019-04-05T05:52:12Z</dcterms:created>
  <dcterms:modified xsi:type="dcterms:W3CDTF">2021-06-21T02:29:09Z</dcterms:modified>
</cp:coreProperties>
</file>