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20-11-2021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1911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Day1(20112021) and Day2(21112021)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9" y="902490"/>
            <a:ext cx="4811873" cy="45076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2"/>
            <a:ext cx="3920250" cy="450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82"/>
            <a:ext cx="5491250" cy="625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9820"/>
            <a:ext cx="5478831" cy="62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40"/>
            <a:ext cx="5478831" cy="6242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6" y="545071"/>
            <a:ext cx="5242411" cy="29601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296" cy="297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3358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371</cp:revision>
  <dcterms:created xsi:type="dcterms:W3CDTF">2019-04-05T05:52:12Z</dcterms:created>
  <dcterms:modified xsi:type="dcterms:W3CDTF">2021-11-20T02:09:54Z</dcterms:modified>
</cp:coreProperties>
</file>