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19-Dec-21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19-12-2021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19122021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8834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639</cp:revision>
  <dcterms:created xsi:type="dcterms:W3CDTF">2019-04-05T05:52:12Z</dcterms:created>
  <dcterms:modified xsi:type="dcterms:W3CDTF">2021-12-19T07:13:02Z</dcterms:modified>
</cp:coreProperties>
</file>