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20-Dec-21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Day1(20122021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Day2(21122021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89" y="902490"/>
            <a:ext cx="4811861" cy="45076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4"/>
            <a:ext cx="3920236" cy="45042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2"/>
            <a:ext cx="5491237" cy="62566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6" y="545071"/>
            <a:ext cx="5242388" cy="2960096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0"/>
            <a:ext cx="2824155" cy="28967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3719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405</cp:revision>
  <dcterms:created xsi:type="dcterms:W3CDTF">2019-04-05T05:52:12Z</dcterms:created>
  <dcterms:modified xsi:type="dcterms:W3CDTF">2021-12-20T02:43:22Z</dcterms:modified>
</cp:coreProperties>
</file>