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6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20-Jan-21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20-01-2021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20-01-2021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20-01-2021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20-01-2021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20-01-2021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012021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609611"/>
            <a:ext cx="5305471" cy="609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457202"/>
            <a:ext cx="5181560" cy="6134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9840" y="464000"/>
            <a:ext cx="5235348" cy="619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7394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534</cp:revision>
  <dcterms:created xsi:type="dcterms:W3CDTF">2019-04-05T05:52:12Z</dcterms:created>
  <dcterms:modified xsi:type="dcterms:W3CDTF">2021-01-20T07:06:34Z</dcterms:modified>
</cp:coreProperties>
</file>