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6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20-Mar-21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20-03-2021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20032021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4"/>
            <a:ext cx="5283889" cy="60464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17"/>
            <a:ext cx="5146535" cy="605232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45"/>
            <a:ext cx="5199958" cy="611515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7540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566</cp:revision>
  <dcterms:created xsi:type="dcterms:W3CDTF">2019-04-05T05:52:12Z</dcterms:created>
  <dcterms:modified xsi:type="dcterms:W3CDTF">2021-03-20T10:23:04Z</dcterms:modified>
</cp:coreProperties>
</file>