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3/21/2021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21-03-2021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20032021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Day1(21032021) and Day2(22032021)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7" y="902478"/>
            <a:ext cx="4811959" cy="45077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0"/>
            <a:ext cx="3920329" cy="4504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9"/>
            <a:ext cx="5410316" cy="6164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4"/>
            <a:ext cx="5478911" cy="6242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4"/>
            <a:ext cx="5478911" cy="6242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96" y="533400"/>
            <a:ext cx="5242551" cy="296018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74" cy="3048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2830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205</cp:revision>
  <dcterms:created xsi:type="dcterms:W3CDTF">2019-04-05T05:52:12Z</dcterms:created>
  <dcterms:modified xsi:type="dcterms:W3CDTF">2021-03-21T04:06:27Z</dcterms:modified>
</cp:coreProperties>
</file>