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5226" autoAdjust="0"/>
  </p:normalViewPr>
  <p:slideViewPr>
    <p:cSldViewPr>
      <p:cViewPr varScale="1">
        <p:scale>
          <a:sx n="86" d="100"/>
          <a:sy n="86" d="100"/>
        </p:scale>
        <p:origin x="146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21-05-2021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21-05-2021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21-05-2021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20052021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Day1(21052021) and Day2(22052021)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9" y="902478"/>
            <a:ext cx="4811932" cy="45076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4"/>
            <a:ext cx="3920305" cy="450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2"/>
            <a:ext cx="5491305" cy="6256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7"/>
            <a:ext cx="5478886" cy="624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7"/>
            <a:ext cx="5478886" cy="624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16" y="533400"/>
            <a:ext cx="5242506" cy="29601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50" cy="297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2955</TotalTime>
  <Words>158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256</cp:revision>
  <dcterms:created xsi:type="dcterms:W3CDTF">2019-04-05T05:52:12Z</dcterms:created>
  <dcterms:modified xsi:type="dcterms:W3CDTF">2021-05-21T02:27:32Z</dcterms:modified>
</cp:coreProperties>
</file>