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7/21/2021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21-07-2021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2007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Day1(21072021) and Day2(22072021)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1" y="902478"/>
            <a:ext cx="4811905" cy="45076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8"/>
            <a:ext cx="3920280" cy="450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5"/>
            <a:ext cx="5491280" cy="6256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10"/>
            <a:ext cx="5478861" cy="62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10"/>
            <a:ext cx="5478861" cy="6242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23" y="533400"/>
            <a:ext cx="5242464" cy="296013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2"/>
            <a:ext cx="2900326" cy="297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3128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309</cp:revision>
  <dcterms:created xsi:type="dcterms:W3CDTF">2019-04-05T05:52:12Z</dcterms:created>
  <dcterms:modified xsi:type="dcterms:W3CDTF">2021-07-21T04:10:16Z</dcterms:modified>
</cp:coreProperties>
</file>