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Day1(21082021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Day2(22082021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3551" y="902478"/>
            <a:ext cx="4811899" cy="45076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457" y="902489"/>
            <a:ext cx="3920274" cy="450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4891" y="460986"/>
            <a:ext cx="5491274" cy="625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57211"/>
            <a:ext cx="5478855" cy="624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7309" y="457211"/>
            <a:ext cx="5478855" cy="624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0328" y="533400"/>
            <a:ext cx="5242453" cy="2960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1860" y="3613662"/>
            <a:ext cx="2900320" cy="29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3188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</cp:lastModifiedBy>
  <cp:revision>323</cp:revision>
  <dcterms:created xsi:type="dcterms:W3CDTF">2019-04-05T05:52:12Z</dcterms:created>
  <dcterms:modified xsi:type="dcterms:W3CDTF">2021-08-21T03:30:27Z</dcterms:modified>
</cp:coreProperties>
</file>