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Day1(21092021) and Day2(22092021)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7" y="902490"/>
            <a:ext cx="4811893" cy="45076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902490"/>
            <a:ext cx="3920267" cy="450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9"/>
            <a:ext cx="5491267" cy="62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8" cy="62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8" cy="62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3" y="545071"/>
            <a:ext cx="5242441" cy="296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4" cy="29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336</cp:revision>
  <dcterms:created xsi:type="dcterms:W3CDTF">2019-04-05T05:52:12Z</dcterms:created>
  <dcterms:modified xsi:type="dcterms:W3CDTF">2021-09-21T01:25:11Z</dcterms:modified>
</cp:coreProperties>
</file>