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Day1(21102021) and Day2(22102021)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8" cy="4507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4" cy="4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4" cy="62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5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5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3" y="545071"/>
            <a:ext cx="5242418" cy="29601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0" cy="297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363</cp:revision>
  <dcterms:created xsi:type="dcterms:W3CDTF">2019-04-05T05:52:12Z</dcterms:created>
  <dcterms:modified xsi:type="dcterms:W3CDTF">2021-10-21T02:04:56Z</dcterms:modified>
</cp:coreProperties>
</file>