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11/21/2021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21-11-2021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21-11-2021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21-11-2021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21-11-2021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21-11-2021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21-11-2021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21-11-2021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20112021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h 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30088" y="659275"/>
            <a:ext cx="5283802" cy="6046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68700" y="577116"/>
            <a:ext cx="5146500" cy="6052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4949" y="514345"/>
            <a:ext cx="5199875" cy="6115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8833</TotalTime>
  <Words>128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Book Antiqua</vt:lpstr>
      <vt:lpstr>Bookman Old Style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752</cp:revision>
  <dcterms:created xsi:type="dcterms:W3CDTF">2019-04-05T05:52:12Z</dcterms:created>
  <dcterms:modified xsi:type="dcterms:W3CDTF">2021-11-21T02:54:04Z</dcterms:modified>
</cp:coreProperties>
</file>