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2011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Day1(21112021) and Day2(22112021)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9" y="902490"/>
            <a:ext cx="4811873" cy="45076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49" cy="45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3"/>
            <a:ext cx="5491250" cy="625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30" cy="62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40"/>
            <a:ext cx="5478830" cy="62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7" y="545071"/>
            <a:ext cx="5242409" cy="2960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296" cy="297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3360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372</cp:revision>
  <dcterms:created xsi:type="dcterms:W3CDTF">2019-04-05T05:52:12Z</dcterms:created>
  <dcterms:modified xsi:type="dcterms:W3CDTF">2021-11-21T02:42:35Z</dcterms:modified>
</cp:coreProperties>
</file>