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21-Dec-21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Day1(21122021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Day2(22122021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0" cy="45076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4"/>
            <a:ext cx="3920236" cy="450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2"/>
            <a:ext cx="5491236" cy="625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6" y="545071"/>
            <a:ext cx="5242388" cy="2960095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5" cy="289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3729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406</cp:revision>
  <dcterms:created xsi:type="dcterms:W3CDTF">2019-04-05T05:52:12Z</dcterms:created>
  <dcterms:modified xsi:type="dcterms:W3CDTF">2021-12-21T03:04:53Z</dcterms:modified>
</cp:coreProperties>
</file>