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264" y="-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21-Apr-21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21-04-2021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21-04-2021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21042021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1983" y="634346"/>
            <a:ext cx="5283877" cy="6046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1105" y="498519"/>
            <a:ext cx="5146523" cy="6052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87527" y="505747"/>
            <a:ext cx="5199946" cy="6115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8235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Hareesh</cp:lastModifiedBy>
  <cp:revision>591</cp:revision>
  <dcterms:created xsi:type="dcterms:W3CDTF">2019-04-05T05:52:12Z</dcterms:created>
  <dcterms:modified xsi:type="dcterms:W3CDTF">2021-04-21T07:21:58Z</dcterms:modified>
</cp:coreProperties>
</file>