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2106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Day1(22062021) and Day2(23062021)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7" cy="45076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91" cy="450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91" cy="625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72" cy="624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72" cy="624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5" y="533400"/>
            <a:ext cx="5242483" cy="29601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37" cy="297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3045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286</cp:revision>
  <dcterms:created xsi:type="dcterms:W3CDTF">2019-04-05T05:52:12Z</dcterms:created>
  <dcterms:modified xsi:type="dcterms:W3CDTF">2021-06-22T02:25:37Z</dcterms:modified>
</cp:coreProperties>
</file>