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2" d="100"/>
          <a:sy n="82" d="100"/>
        </p:scale>
        <p:origin x="14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2107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Day1(22072021) and Day2(23072021)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905" cy="45076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79" cy="450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79" cy="625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0" cy="62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0" cy="62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4" y="533400"/>
            <a:ext cx="5242462" cy="29601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6" cy="297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3139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310</cp:revision>
  <dcterms:created xsi:type="dcterms:W3CDTF">2019-04-05T05:52:12Z</dcterms:created>
  <dcterms:modified xsi:type="dcterms:W3CDTF">2021-07-22T03:23:13Z</dcterms:modified>
</cp:coreProperties>
</file>