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Day1(22082021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Day2(23082021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899" cy="4507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9"/>
            <a:ext cx="3920273" cy="45043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3" cy="6256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4" cy="62425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4" cy="62425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8" y="533400"/>
            <a:ext cx="5242452" cy="2960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0" cy="29748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3191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324</cp:revision>
  <dcterms:created xsi:type="dcterms:W3CDTF">2019-04-05T05:52:12Z</dcterms:created>
  <dcterms:modified xsi:type="dcterms:W3CDTF">2021-08-22T03:01:37Z</dcterms:modified>
</cp:coreProperties>
</file>