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250" autoAdjust="0"/>
    <p:restoredTop sz="95226" autoAdjust="0"/>
  </p:normalViewPr>
  <p:slideViewPr>
    <p:cSldViewPr>
      <p:cViewPr varScale="1">
        <p:scale>
          <a:sx n="72" d="100"/>
          <a:sy n="72" d="100"/>
        </p:scale>
        <p:origin x="101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9/22/2021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22-09-2021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2109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Day1(22092021) and Day2(23092021)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6187" y="902490"/>
            <a:ext cx="4811892" cy="450764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00" y="902490"/>
            <a:ext cx="3920267" cy="4504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22379"/>
            <a:ext cx="5491267" cy="6256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36527"/>
            <a:ext cx="5478848" cy="624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63031"/>
            <a:ext cx="5478848" cy="6242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33" y="545071"/>
            <a:ext cx="5242441" cy="29601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6600" y="3672120"/>
            <a:ext cx="2900313" cy="2974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3235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337</cp:revision>
  <dcterms:created xsi:type="dcterms:W3CDTF">2019-04-05T05:52:12Z</dcterms:created>
  <dcterms:modified xsi:type="dcterms:W3CDTF">2021-09-22T03:03:02Z</dcterms:modified>
</cp:coreProperties>
</file>