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Day1(22112021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Day2(23112021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89" y="902490"/>
            <a:ext cx="4811873" cy="4507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2"/>
            <a:ext cx="3920250" cy="45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22382"/>
            <a:ext cx="5491250" cy="625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39820"/>
            <a:ext cx="5478831" cy="62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63040"/>
            <a:ext cx="5478831" cy="62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46" y="545071"/>
            <a:ext cx="5242411" cy="2960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672120"/>
            <a:ext cx="2900296" cy="29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3361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371</cp:revision>
  <dcterms:created xsi:type="dcterms:W3CDTF">2019-04-05T05:52:12Z</dcterms:created>
  <dcterms:modified xsi:type="dcterms:W3CDTF">2021-11-22T05:45:59Z</dcterms:modified>
</cp:coreProperties>
</file>